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9984" autoAdjust="0"/>
    <p:restoredTop sz="94660"/>
  </p:normalViewPr>
  <p:slideViewPr>
    <p:cSldViewPr snapToGrid="0">
      <p:cViewPr>
        <p:scale>
          <a:sx n="100" d="100"/>
          <a:sy n="100" d="100"/>
        </p:scale>
        <p:origin x="-720" y="-13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60DBC-DBF2-4CA4-90F1-ED7DDC532D85}" type="datetimeFigureOut">
              <a:rPr lang="en-US" smtClean="0"/>
              <a:pPr/>
              <a:t>11/19/18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28E06-AFE5-4E36-A8BA-C29D4A22EA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7553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purple map</a:t>
            </a:r>
            <a:r>
              <a:rPr lang="en-US" baseline="0" dirty="0"/>
              <a:t> from robin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FBB198-B8F2-444D-B5D4-E90626934A8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75751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v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텍스트 개체 틀 4"/>
          <p:cNvSpPr>
            <a:spLocks noGrp="1"/>
          </p:cNvSpPr>
          <p:nvPr>
            <p:ph type="body" sz="quarter" idx="11" hasCustomPrompt="1"/>
          </p:nvPr>
        </p:nvSpPr>
        <p:spPr>
          <a:xfrm>
            <a:off x="815413" y="3573017"/>
            <a:ext cx="9506048" cy="4059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0">
                <a:latin typeface="Arial" charset="0"/>
                <a:ea typeface="Arial" charset="0"/>
                <a:cs typeface="Arial" charset="0"/>
              </a:defRPr>
            </a:lvl1pPr>
            <a:lvl7pPr marL="2743200" indent="0">
              <a:buFontTx/>
              <a:buNone/>
              <a:defRPr sz="1200"/>
            </a:lvl7pPr>
          </a:lstStyle>
          <a:p>
            <a:pPr lvl="0"/>
            <a:r>
              <a:rPr lang="en-US" altLang="ko-KR" dirty="0"/>
              <a:t>PURUS ELIT VULPUTATE</a:t>
            </a:r>
            <a:endParaRPr lang="ko-KR" altLang="en-US" dirty="0"/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12" hasCustomPrompt="1"/>
          </p:nvPr>
        </p:nvSpPr>
        <p:spPr>
          <a:xfrm>
            <a:off x="815413" y="476672"/>
            <a:ext cx="6144683" cy="309634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4800" b="0" i="0">
                <a:solidFill>
                  <a:srgbClr val="6E6C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altLang="ko-KR" dirty="0" err="1"/>
              <a:t>Lorem</a:t>
            </a:r>
            <a:r>
              <a:rPr lang="en-US" altLang="ko-KR" dirty="0"/>
              <a:t> </a:t>
            </a:r>
            <a:r>
              <a:rPr lang="en-US" altLang="ko-KR" dirty="0" err="1"/>
              <a:t>ipsum</a:t>
            </a:r>
            <a:r>
              <a:rPr lang="en-US" altLang="ko-KR" dirty="0"/>
              <a:t> dolor sit </a:t>
            </a:r>
            <a:r>
              <a:rPr lang="en-US" altLang="ko-KR" dirty="0" err="1"/>
              <a:t>amet</a:t>
            </a:r>
            <a:r>
              <a:rPr lang="en-US" altLang="ko-KR" dirty="0"/>
              <a:t>, </a:t>
            </a:r>
            <a:r>
              <a:rPr lang="en-US" altLang="ko-KR" dirty="0" err="1"/>
              <a:t>consectetuer</a:t>
            </a:r>
            <a:r>
              <a:rPr lang="en-US" altLang="ko-KR" dirty="0"/>
              <a:t> </a:t>
            </a:r>
            <a:endParaRPr lang="ko-KR" alt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182837" y="4591233"/>
            <a:ext cx="0" cy="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485132" y="5410302"/>
            <a:ext cx="2803603" cy="9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1776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hapter_Color">
    <p:bg>
      <p:bgPr>
        <a:solidFill>
          <a:srgbClr val="6E6C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>
            <a:spLocks noGrp="1"/>
          </p:cNvSpPr>
          <p:nvPr>
            <p:ph type="title" hasCustomPrompt="1"/>
          </p:nvPr>
        </p:nvSpPr>
        <p:spPr>
          <a:xfrm>
            <a:off x="862746" y="2780928"/>
            <a:ext cx="10705863" cy="216024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lang="en-US" altLang="ko-KR" sz="6000" b="0" i="0" u="none" baseline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altLang="ko-KR" dirty="0" err="1"/>
              <a:t>Ridiculus</a:t>
            </a:r>
            <a:r>
              <a:rPr lang="en-US" altLang="ko-KR" dirty="0"/>
              <a:t> </a:t>
            </a:r>
            <a:r>
              <a:rPr lang="en-US" altLang="ko-KR" dirty="0" err="1"/>
              <a:t>Ultricies</a:t>
            </a:r>
            <a:endParaRPr lang="ko-KR" altLang="en-US" dirty="0"/>
          </a:p>
        </p:txBody>
      </p:sp>
      <p:pic>
        <p:nvPicPr>
          <p:cNvPr id="3077" name="Picture 5" descr="C:\DOCUME~1\ADMINI~1\LOCALS~1\Temp\vmware-Administrator\VMwareDnD\4855ce7c\Asset 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28448" y="404664"/>
            <a:ext cx="1307637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0384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개체 틀 1"/>
          <p:cNvSpPr>
            <a:spLocks noGrp="1"/>
          </p:cNvSpPr>
          <p:nvPr>
            <p:ph type="title"/>
          </p:nvPr>
        </p:nvSpPr>
        <p:spPr>
          <a:xfrm>
            <a:off x="609600" y="274640"/>
            <a:ext cx="10972800" cy="778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 i="0">
                <a:solidFill>
                  <a:srgbClr val="6E6C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altLang="ko-KR" dirty="0" err="1"/>
              <a:t>Vehicula</a:t>
            </a:r>
            <a:r>
              <a:rPr lang="en-US" altLang="ko-KR" dirty="0"/>
              <a:t> </a:t>
            </a:r>
            <a:r>
              <a:rPr lang="en-US" altLang="ko-KR" dirty="0" err="1"/>
              <a:t>Ridiculus</a:t>
            </a:r>
            <a:endParaRPr lang="ko-KR" altLang="en-US" dirty="0"/>
          </a:p>
        </p:txBody>
      </p:sp>
      <p:sp>
        <p:nvSpPr>
          <p:cNvPr id="9" name="텍스트 개체 틀 2"/>
          <p:cNvSpPr>
            <a:spLocks noGrp="1"/>
          </p:cNvSpPr>
          <p:nvPr>
            <p:ph idx="1" hasCustomPrompt="1"/>
          </p:nvPr>
        </p:nvSpPr>
        <p:spPr>
          <a:xfrm>
            <a:off x="815413" y="4797153"/>
            <a:ext cx="10780779" cy="1357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lnSpc>
                <a:spcPct val="150000"/>
              </a:lnSpc>
              <a:buFont typeface="Arial" pitchFamily="34" charset="0"/>
              <a:buChar char="•"/>
              <a:defRPr sz="140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altLang="ko-KR" dirty="0" err="1"/>
              <a:t>Aenean</a:t>
            </a:r>
            <a:r>
              <a:rPr lang="en-US" altLang="ko-KR" dirty="0"/>
              <a:t> </a:t>
            </a:r>
            <a:r>
              <a:rPr lang="en-US" altLang="ko-KR" dirty="0" err="1"/>
              <a:t>lacinia</a:t>
            </a:r>
            <a:r>
              <a:rPr lang="en-US" altLang="ko-KR" dirty="0"/>
              <a:t> </a:t>
            </a:r>
            <a:r>
              <a:rPr lang="en-US" altLang="ko-KR" dirty="0" err="1"/>
              <a:t>bibendum</a:t>
            </a:r>
            <a:r>
              <a:rPr lang="en-US" altLang="ko-KR" dirty="0"/>
              <a:t> </a:t>
            </a:r>
            <a:r>
              <a:rPr lang="en-US" altLang="ko-KR" dirty="0" err="1"/>
              <a:t>nulla</a:t>
            </a:r>
            <a:r>
              <a:rPr lang="en-US" altLang="ko-KR" dirty="0"/>
              <a:t> </a:t>
            </a:r>
            <a:r>
              <a:rPr lang="en-US" altLang="ko-KR" dirty="0" err="1"/>
              <a:t>sed</a:t>
            </a:r>
            <a:endParaRPr lang="en-US" altLang="ko-KR" dirty="0"/>
          </a:p>
          <a:p>
            <a:pPr lvl="0"/>
            <a:r>
              <a:rPr lang="en-US" altLang="ko-KR" dirty="0"/>
              <a:t>Lorem ipsum dolor sit </a:t>
            </a:r>
            <a:r>
              <a:rPr lang="en-US" altLang="ko-KR" dirty="0" err="1"/>
              <a:t>amet</a:t>
            </a:r>
            <a:r>
              <a:rPr lang="en-US" altLang="ko-KR" dirty="0"/>
              <a:t>, </a:t>
            </a:r>
            <a:r>
              <a:rPr lang="en-US" altLang="ko-KR" dirty="0" err="1"/>
              <a:t>consectetur</a:t>
            </a:r>
            <a:r>
              <a:rPr lang="en-US" altLang="ko-KR" dirty="0"/>
              <a:t> </a:t>
            </a:r>
            <a:r>
              <a:rPr lang="en-US" altLang="ko-KR" dirty="0" err="1"/>
              <a:t>adipiscing</a:t>
            </a:r>
            <a:r>
              <a:rPr lang="en-US" altLang="ko-KR" dirty="0"/>
              <a:t> </a:t>
            </a:r>
            <a:r>
              <a:rPr lang="en-US" altLang="ko-KR" dirty="0" err="1"/>
              <a:t>elit</a:t>
            </a:r>
            <a:endParaRPr lang="en-US" altLang="ko-KR" dirty="0"/>
          </a:p>
          <a:p>
            <a:pPr lvl="0"/>
            <a:r>
              <a:rPr lang="en-US" altLang="ko-KR" dirty="0" err="1"/>
              <a:t>Donec</a:t>
            </a:r>
            <a:r>
              <a:rPr lang="en-US" altLang="ko-KR" dirty="0"/>
              <a:t> id </a:t>
            </a:r>
            <a:r>
              <a:rPr lang="en-US" altLang="ko-KR" dirty="0" err="1"/>
              <a:t>elit</a:t>
            </a:r>
            <a:r>
              <a:rPr lang="en-US" altLang="ko-KR" dirty="0"/>
              <a:t> non mi porta gravida at </a:t>
            </a:r>
            <a:r>
              <a:rPr lang="en-US" altLang="ko-KR" dirty="0" err="1"/>
              <a:t>eget</a:t>
            </a:r>
            <a:r>
              <a:rPr lang="en-US" altLang="ko-KR" dirty="0"/>
              <a:t> </a:t>
            </a:r>
            <a:r>
              <a:rPr lang="en-US" altLang="ko-KR" dirty="0" err="1"/>
              <a:t>metus</a:t>
            </a:r>
            <a:r>
              <a:rPr lang="en-US" altLang="ko-KR" dirty="0"/>
              <a:t>. </a:t>
            </a:r>
            <a:r>
              <a:rPr lang="en-US" altLang="ko-KR" dirty="0" err="1"/>
              <a:t>Cras</a:t>
            </a:r>
            <a:r>
              <a:rPr lang="en-US" altLang="ko-KR" dirty="0"/>
              <a:t> </a:t>
            </a:r>
            <a:r>
              <a:rPr lang="en-US" altLang="ko-KR" dirty="0" err="1"/>
              <a:t>mattis</a:t>
            </a:r>
            <a:r>
              <a:rPr lang="en-US" altLang="ko-KR" dirty="0"/>
              <a:t> </a:t>
            </a:r>
            <a:r>
              <a:rPr lang="en-US" altLang="ko-KR" dirty="0" err="1"/>
              <a:t>consectetur</a:t>
            </a:r>
            <a:r>
              <a:rPr lang="en-US" altLang="ko-KR" dirty="0"/>
              <a:t> </a:t>
            </a:r>
            <a:r>
              <a:rPr lang="en-US" altLang="ko-KR" dirty="0" err="1"/>
              <a:t>purus</a:t>
            </a:r>
            <a:r>
              <a:rPr lang="en-US" altLang="ko-KR" dirty="0"/>
              <a:t> sit </a:t>
            </a:r>
            <a:r>
              <a:rPr lang="en-US" altLang="ko-KR" dirty="0" err="1"/>
              <a:t>amet</a:t>
            </a:r>
            <a:r>
              <a:rPr lang="en-US" altLang="ko-KR" dirty="0"/>
              <a:t> </a:t>
            </a:r>
            <a:r>
              <a:rPr lang="en-US" altLang="ko-KR" dirty="0" err="1"/>
              <a:t>fermentum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1" y="1052737"/>
            <a:ext cx="10987617" cy="549275"/>
          </a:xfrm>
        </p:spPr>
        <p:txBody>
          <a:bodyPr>
            <a:noAutofit/>
          </a:bodyPr>
          <a:lstStyle>
            <a:lvl1pPr marL="0" indent="0">
              <a:buNone/>
              <a:defRPr sz="1400" b="1" i="0">
                <a:solidFill>
                  <a:srgbClr val="6E6C9D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>
                <a:solidFill>
                  <a:srgbClr val="F38F1D"/>
                </a:solidFill>
              </a:defRPr>
            </a:lvl2pPr>
            <a:lvl3pPr marL="914400" indent="0">
              <a:buNone/>
              <a:defRPr sz="1400">
                <a:solidFill>
                  <a:srgbClr val="F38F1D"/>
                </a:solidFill>
              </a:defRPr>
            </a:lvl3pPr>
            <a:lvl4pPr marL="1371600" indent="0">
              <a:buNone/>
              <a:defRPr sz="1400">
                <a:solidFill>
                  <a:srgbClr val="F38F1D"/>
                </a:solidFill>
              </a:defRPr>
            </a:lvl4pPr>
            <a:lvl5pPr marL="1828800" indent="0">
              <a:buNone/>
              <a:defRPr sz="1400">
                <a:solidFill>
                  <a:srgbClr val="F38F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09601" y="1628800"/>
            <a:ext cx="10987617" cy="2155402"/>
          </a:xfrm>
        </p:spPr>
        <p:txBody>
          <a:bodyPr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>
                <a:solidFill>
                  <a:srgbClr val="F38F1D"/>
                </a:solidFill>
              </a:defRPr>
            </a:lvl2pPr>
            <a:lvl3pPr marL="914400" indent="0">
              <a:buNone/>
              <a:defRPr sz="1400">
                <a:solidFill>
                  <a:srgbClr val="F38F1D"/>
                </a:solidFill>
              </a:defRPr>
            </a:lvl3pPr>
            <a:lvl4pPr marL="1371600" indent="0">
              <a:buNone/>
              <a:defRPr sz="1400">
                <a:solidFill>
                  <a:srgbClr val="F38F1D"/>
                </a:solidFill>
              </a:defRPr>
            </a:lvl4pPr>
            <a:lvl5pPr marL="1828800" indent="0">
              <a:buNone/>
              <a:defRPr sz="1400">
                <a:solidFill>
                  <a:srgbClr val="F38F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594784" y="4237772"/>
            <a:ext cx="10987617" cy="549275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rgbClr val="6E6C9D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>
                <a:solidFill>
                  <a:srgbClr val="F38F1D"/>
                </a:solidFill>
              </a:defRPr>
            </a:lvl2pPr>
            <a:lvl3pPr marL="914400" indent="0">
              <a:buNone/>
              <a:defRPr sz="1400">
                <a:solidFill>
                  <a:srgbClr val="F38F1D"/>
                </a:solidFill>
              </a:defRPr>
            </a:lvl3pPr>
            <a:lvl4pPr marL="1371600" indent="0">
              <a:buNone/>
              <a:defRPr sz="1400">
                <a:solidFill>
                  <a:srgbClr val="F38F1D"/>
                </a:solidFill>
              </a:defRPr>
            </a:lvl4pPr>
            <a:lvl5pPr marL="1828800" indent="0">
              <a:buNone/>
              <a:defRPr sz="1400">
                <a:solidFill>
                  <a:srgbClr val="F38F1D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23392" y="6356352"/>
            <a:ext cx="2976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sz="10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58AE0C9F-EB97-3B42-9159-3A2020A00EDD}" type="slidenum">
              <a:rPr lang="en-US" altLang="ko-KR" smtClean="0"/>
              <a:pPr/>
              <a:t>‹#›</a:t>
            </a:fld>
            <a:r>
              <a:rPr lang="en-US" altLang="ko-KR" dirty="0"/>
              <a:t>  San Francisco Health Network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6493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rgbClr val="6E6C9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23392" y="6356352"/>
            <a:ext cx="2976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sz="10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58AE0C9F-EB97-3B42-9159-3A2020A00EDD}" type="slidenum">
              <a:rPr lang="en-US" altLang="ko-KR" smtClean="0"/>
              <a:pPr/>
              <a:t>‹#›</a:t>
            </a:fld>
            <a:r>
              <a:rPr lang="en-US" altLang="ko-KR" dirty="0"/>
              <a:t>  San Francisco Health Network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04911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624" y="274639"/>
            <a:ext cx="11406752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624" y="1600202"/>
            <a:ext cx="11406752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23392" y="6356352"/>
            <a:ext cx="2976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sz="10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58AE0C9F-EB97-3B42-9159-3A2020A00EDD}" type="slidenum">
              <a:rPr lang="en-US" altLang="ko-KR" smtClean="0"/>
              <a:pPr/>
              <a:t>‹#›</a:t>
            </a:fld>
            <a:r>
              <a:rPr lang="en-US" altLang="ko-KR" dirty="0"/>
              <a:t>  San Francisco Health Network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50984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23392" y="6356352"/>
            <a:ext cx="2976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sz="10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58AE0C9F-EB97-3B42-9159-3A2020A00EDD}" type="slidenum">
              <a:rPr lang="en-US" altLang="ko-KR" smtClean="0"/>
              <a:pPr/>
              <a:t>‹#›</a:t>
            </a:fld>
            <a:r>
              <a:rPr lang="en-US" altLang="ko-KR" dirty="0"/>
              <a:t>  San Francisco Health Network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295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624" y="274639"/>
            <a:ext cx="114067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624" y="1535114"/>
            <a:ext cx="560389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2624" y="2174875"/>
            <a:ext cx="560389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58534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58534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0"/>
          </p:nvPr>
        </p:nvSpPr>
        <p:spPr>
          <a:xfrm>
            <a:off x="623392" y="6356352"/>
            <a:ext cx="2976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sz="10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58AE0C9F-EB97-3B42-9159-3A2020A00EDD}" type="slidenum">
              <a:rPr lang="en-US" altLang="ko-KR" smtClean="0"/>
              <a:pPr/>
              <a:t>‹#›</a:t>
            </a:fld>
            <a:r>
              <a:rPr lang="en-US" altLang="ko-KR" dirty="0"/>
              <a:t>  San Francisco Health Network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67477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개체 틀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dirty="0" err="1"/>
              <a:t>Lorem</a:t>
            </a:r>
            <a:r>
              <a:rPr lang="en-US" altLang="ko-KR" dirty="0"/>
              <a:t> </a:t>
            </a:r>
            <a:r>
              <a:rPr lang="en-US" altLang="ko-KR" dirty="0" err="1"/>
              <a:t>Ipsum</a:t>
            </a:r>
            <a:r>
              <a:rPr lang="en-US" altLang="ko-KR" dirty="0"/>
              <a:t> dolor</a:t>
            </a:r>
            <a:endParaRPr lang="ko-KR" altLang="en-US" dirty="0"/>
          </a:p>
        </p:txBody>
      </p:sp>
      <p:sp>
        <p:nvSpPr>
          <p:cNvPr id="10" name="텍스트 개체 틀 2"/>
          <p:cNvSpPr>
            <a:spLocks noGrp="1"/>
          </p:cNvSpPr>
          <p:nvPr>
            <p:ph type="body" idx="1"/>
          </p:nvPr>
        </p:nvSpPr>
        <p:spPr>
          <a:xfrm>
            <a:off x="623392" y="16288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dirty="0" err="1"/>
              <a:t>Aenean</a:t>
            </a:r>
            <a:r>
              <a:rPr lang="en-US" altLang="ko-KR" dirty="0"/>
              <a:t> </a:t>
            </a:r>
            <a:r>
              <a:rPr lang="en-US" altLang="ko-KR" dirty="0" err="1"/>
              <a:t>lacinia</a:t>
            </a:r>
            <a:r>
              <a:rPr lang="en-US" altLang="ko-KR" dirty="0"/>
              <a:t> </a:t>
            </a:r>
            <a:r>
              <a:rPr lang="en-US" altLang="ko-KR" dirty="0" err="1"/>
              <a:t>bibendum</a:t>
            </a:r>
            <a:r>
              <a:rPr lang="en-US" altLang="ko-KR" dirty="0"/>
              <a:t> </a:t>
            </a:r>
            <a:r>
              <a:rPr lang="en-US" altLang="ko-KR" dirty="0" err="1"/>
              <a:t>nulla</a:t>
            </a:r>
            <a:r>
              <a:rPr lang="en-US" altLang="ko-KR" dirty="0"/>
              <a:t> </a:t>
            </a:r>
            <a:r>
              <a:rPr lang="en-US" altLang="ko-KR" dirty="0" err="1"/>
              <a:t>sed</a:t>
            </a:r>
            <a:endParaRPr lang="en-US" altLang="ko-KR" dirty="0"/>
          </a:p>
          <a:p>
            <a:pPr lvl="0"/>
            <a:r>
              <a:rPr lang="en-US" altLang="ko-KR" dirty="0" err="1"/>
              <a:t>Lorem</a:t>
            </a:r>
            <a:r>
              <a:rPr lang="en-US" altLang="ko-KR" dirty="0"/>
              <a:t> </a:t>
            </a:r>
            <a:r>
              <a:rPr lang="en-US" altLang="ko-KR" dirty="0" err="1"/>
              <a:t>ipsum</a:t>
            </a:r>
            <a:r>
              <a:rPr lang="en-US" altLang="ko-KR" dirty="0"/>
              <a:t> dolor sit </a:t>
            </a:r>
            <a:r>
              <a:rPr lang="en-US" altLang="ko-KR" dirty="0" err="1"/>
              <a:t>amet</a:t>
            </a:r>
            <a:r>
              <a:rPr lang="en-US" altLang="ko-KR" dirty="0"/>
              <a:t>, </a:t>
            </a:r>
            <a:r>
              <a:rPr lang="en-US" altLang="ko-KR" dirty="0" err="1"/>
              <a:t>consectetur</a:t>
            </a:r>
            <a:r>
              <a:rPr lang="en-US" altLang="ko-KR" dirty="0"/>
              <a:t> </a:t>
            </a:r>
            <a:r>
              <a:rPr lang="en-US" altLang="ko-KR" dirty="0" err="1"/>
              <a:t>adipiscing</a:t>
            </a:r>
            <a:r>
              <a:rPr lang="en-US" altLang="ko-KR" dirty="0"/>
              <a:t> </a:t>
            </a:r>
            <a:r>
              <a:rPr lang="en-US" altLang="ko-KR" dirty="0" err="1"/>
              <a:t>elit</a:t>
            </a:r>
            <a:endParaRPr lang="en-US" altLang="ko-KR" dirty="0"/>
          </a:p>
          <a:p>
            <a:pPr lvl="0"/>
            <a:r>
              <a:rPr lang="en-US" altLang="ko-KR" dirty="0" err="1"/>
              <a:t>Donec</a:t>
            </a:r>
            <a:r>
              <a:rPr lang="en-US" altLang="ko-KR" dirty="0"/>
              <a:t> id </a:t>
            </a:r>
            <a:r>
              <a:rPr lang="en-US" altLang="ko-KR" dirty="0" err="1"/>
              <a:t>elit</a:t>
            </a:r>
            <a:r>
              <a:rPr lang="en-US" altLang="ko-KR" dirty="0"/>
              <a:t> non mi </a:t>
            </a:r>
            <a:r>
              <a:rPr lang="en-US" altLang="ko-KR" dirty="0" err="1"/>
              <a:t>porta</a:t>
            </a:r>
            <a:r>
              <a:rPr lang="en-US" altLang="ko-KR" dirty="0"/>
              <a:t> </a:t>
            </a:r>
            <a:r>
              <a:rPr lang="en-US" altLang="ko-KR" dirty="0" err="1"/>
              <a:t>gravida</a:t>
            </a:r>
            <a:r>
              <a:rPr lang="en-US" altLang="ko-KR" dirty="0"/>
              <a:t> at </a:t>
            </a:r>
            <a:r>
              <a:rPr lang="en-US" altLang="ko-KR" dirty="0" err="1"/>
              <a:t>eget</a:t>
            </a:r>
            <a:r>
              <a:rPr lang="en-US" altLang="ko-KR" dirty="0"/>
              <a:t> </a:t>
            </a:r>
            <a:r>
              <a:rPr lang="en-US" altLang="ko-KR" dirty="0" err="1"/>
              <a:t>metus</a:t>
            </a:r>
            <a:r>
              <a:rPr lang="en-US" altLang="ko-KR" dirty="0"/>
              <a:t>. </a:t>
            </a:r>
            <a:r>
              <a:rPr lang="en-US" altLang="ko-KR" dirty="0" err="1"/>
              <a:t>Cras</a:t>
            </a:r>
            <a:r>
              <a:rPr lang="en-US" altLang="ko-KR" dirty="0"/>
              <a:t> </a:t>
            </a:r>
            <a:r>
              <a:rPr lang="en-US" altLang="ko-KR" dirty="0" err="1"/>
              <a:t>mattis</a:t>
            </a:r>
            <a:r>
              <a:rPr lang="en-US" altLang="ko-KR" dirty="0"/>
              <a:t> </a:t>
            </a:r>
            <a:r>
              <a:rPr lang="en-US" altLang="ko-KR" dirty="0" err="1"/>
              <a:t>consectetur</a:t>
            </a:r>
            <a:r>
              <a:rPr lang="en-US" altLang="ko-KR" dirty="0"/>
              <a:t> </a:t>
            </a:r>
            <a:r>
              <a:rPr lang="en-US" altLang="ko-KR" dirty="0" err="1"/>
              <a:t>purus</a:t>
            </a:r>
            <a:r>
              <a:rPr lang="en-US" altLang="ko-KR" dirty="0"/>
              <a:t> sit </a:t>
            </a:r>
            <a:r>
              <a:rPr lang="en-US" altLang="ko-KR" dirty="0" err="1"/>
              <a:t>amet</a:t>
            </a:r>
            <a:r>
              <a:rPr lang="en-US" altLang="ko-KR" dirty="0"/>
              <a:t> </a:t>
            </a:r>
            <a:r>
              <a:rPr lang="en-US" altLang="ko-KR" dirty="0" err="1"/>
              <a:t>fermentum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982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F38F1D"/>
          </a:solidFill>
          <a:latin typeface="Arial" charset="0"/>
          <a:ea typeface="Arial" charset="0"/>
          <a:cs typeface="Arial" charset="0"/>
        </a:defRPr>
      </a:lvl1pPr>
    </p:titleStyle>
    <p:bodyStyle>
      <a:lvl1pPr marL="342900" marR="0" indent="-342900" algn="l" defTabSz="914400" rtl="0" eaLnBrk="1" fontAlgn="auto" latinLnBrk="0" hangingPunct="1">
        <a:lnSpc>
          <a:spcPct val="15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•"/>
        <a:tabLst/>
        <a:defRPr sz="1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BrownPro" pitchFamily="50" charset="0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BrownPro" pitchFamily="50" charset="0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BrownPro" pitchFamily="50" charset="0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BrownPro" pitchFamily="50" charset="0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15323"/>
          <a:stretch/>
        </p:blipFill>
        <p:spPr>
          <a:xfrm>
            <a:off x="1094410" y="537010"/>
            <a:ext cx="9051455" cy="5922542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81200" y="274640"/>
            <a:ext cx="8229600" cy="778097"/>
          </a:xfrm>
        </p:spPr>
        <p:txBody>
          <a:bodyPr>
            <a:normAutofit/>
          </a:bodyPr>
          <a:lstStyle/>
          <a:p>
            <a:r>
              <a:rPr lang="en-US" sz="3600" dirty="0"/>
              <a:t>Health Center Map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2215411"/>
      </p:ext>
    </p:extLst>
  </p:cSld>
  <p:clrMapOvr>
    <a:masterClrMapping/>
  </p:clrMapOvr>
</p:sld>
</file>

<file path=ppt/theme/theme1.xml><?xml version="1.0" encoding="utf-8"?>
<a:theme xmlns:a="http://schemas.openxmlformats.org/drawingml/2006/main" name="O_Content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O_Content 1</vt:lpstr>
      <vt:lpstr>Health Center Map</vt:lpstr>
    </vt:vector>
  </TitlesOfParts>
  <Company>DPH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Center Map</dc:title>
  <dc:creator>ROBIN GEORGE</dc:creator>
  <cp:lastModifiedBy>Padilla</cp:lastModifiedBy>
  <cp:revision>1</cp:revision>
  <dcterms:created xsi:type="dcterms:W3CDTF">2018-11-20T07:55:24Z</dcterms:created>
  <dcterms:modified xsi:type="dcterms:W3CDTF">2018-11-20T07:57:15Z</dcterms:modified>
</cp:coreProperties>
</file>